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9" r:id="rId5"/>
    <p:sldId id="270" r:id="rId6"/>
    <p:sldId id="264" r:id="rId7"/>
    <p:sldId id="265" r:id="rId8"/>
    <p:sldId id="266" r:id="rId9"/>
    <p:sldId id="267" r:id="rId10"/>
    <p:sldId id="271" r:id="rId11"/>
    <p:sldId id="272" r:id="rId12"/>
    <p:sldId id="273" r:id="rId13"/>
    <p:sldId id="274" r:id="rId14"/>
    <p:sldId id="27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äfer, Johanna" userId="5e5c0191-1c81-4ff7-b7bb-1cb61d799cb1" providerId="ADAL" clId="{07B929B8-32CC-4BDB-9FB2-AA0AEA73D502}"/>
    <pc:docChg chg="custSel modSld">
      <pc:chgData name="Schäfer, Johanna" userId="5e5c0191-1c81-4ff7-b7bb-1cb61d799cb1" providerId="ADAL" clId="{07B929B8-32CC-4BDB-9FB2-AA0AEA73D502}" dt="2021-11-24T13:14:37.878" v="142" actId="27636"/>
      <pc:docMkLst>
        <pc:docMk/>
      </pc:docMkLst>
      <pc:sldChg chg="modSp mod">
        <pc:chgData name="Schäfer, Johanna" userId="5e5c0191-1c81-4ff7-b7bb-1cb61d799cb1" providerId="ADAL" clId="{07B929B8-32CC-4BDB-9FB2-AA0AEA73D502}" dt="2021-11-24T13:14:37.878" v="142" actId="27636"/>
        <pc:sldMkLst>
          <pc:docMk/>
          <pc:sldMk cId="3311623327" sldId="276"/>
        </pc:sldMkLst>
        <pc:spChg chg="mod">
          <ac:chgData name="Schäfer, Johanna" userId="5e5c0191-1c81-4ff7-b7bb-1cb61d799cb1" providerId="ADAL" clId="{07B929B8-32CC-4BDB-9FB2-AA0AEA73D502}" dt="2021-11-24T13:14:37.878" v="142" actId="27636"/>
          <ac:spMkLst>
            <pc:docMk/>
            <pc:sldMk cId="3311623327" sldId="276"/>
            <ac:spMk id="3" creationId="{0B2DC17C-C55A-4D1A-8487-FC2B0AB56C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E771C-F9E0-4A31-9104-E7A9DC60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5B75FA-E9B1-45A0-B592-F7B7DDEC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BEB61-31E3-4648-884D-78D019CB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7F10C9-8F5B-4F7D-9759-C624D030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70C64F-3FEE-450C-82FE-C52483C2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2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9F7C5-A584-42C2-99B0-3BB34B57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2C3DD2-1354-4127-B69D-91ABEC107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CBC5BD-6A84-4AF1-A742-2108C40D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622BD4-F3EA-4515-A5B4-42F40423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C891F7-FF3F-4CB5-829D-24E29A1C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05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502A518-315D-42B0-BCCE-5D81DB959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1C9CDC-050C-46B1-9276-0BE82AFEB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B6F99A-7F49-48B7-B29C-4E713CA8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159570-BCEB-4CD1-8FB9-1E8C8E61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753E4E-30AA-4E11-9D36-CB1B8258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53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094FB-1C7E-43B2-86A6-83B33E6E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11C807-FBB6-4E09-8903-D359CCF97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D891C3-7D53-4DF8-8EC6-3A5DF98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A29740-F5D9-4DD6-B121-F714FECF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E8DEBE-A4DA-48E7-B95F-082DB638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58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62786-0739-4A6B-9718-C8FE4A74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A674F8-6DE0-4501-B4B3-12664BE1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51F0BF-1930-4758-8BDB-E74267CA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A2121-2A82-4FA6-8EFD-7270AA82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D8B66C-7756-471E-BBF7-33AC8674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9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811D6-00C9-41A6-B5E6-028C22F0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77CC5-73E0-4D54-B5C3-F0EEA39B2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8D964F-45F7-4A8E-A49A-86D89AF35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722D56-5A27-4FEE-8E68-AD7AA3CF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1A83B1-08A4-484C-8069-8F20EFF8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C4FC09-C5A5-40FD-AF9E-5B3417E4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9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02479-9F1C-4A0B-B664-C08EDDF5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BDDF4-0EE6-4DEF-ABF4-A8790742E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FE19D8-50F4-459A-B4F7-1D47F2182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33D024-9A71-41F5-B3F6-DEA10A089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8E4240-41FF-455A-B606-A44E6EB27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C3743C-81CE-4996-A700-C9EFC259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821927-A63F-4393-86E5-4A22D85B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3325DE-CA9D-4242-BA32-8090A883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7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3B3E4-37AF-45A4-A561-4F98A310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A18BC9-DA46-4D15-8901-241E763F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8FEA02-F1B2-46E4-85DB-0FE14A89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ABEB26-48FD-41D8-9B32-08323B90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91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72653D-99A3-4335-9659-2985E646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E54DC4-7D8D-4BA3-AF73-AB935AA1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3648B5-B392-46E9-A573-6352173A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4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F5726-9307-497D-80FE-E258CBF4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46908-AA3E-4069-A488-1BDB1023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60B7BE-01CD-4683-8A5D-5A08210B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7CBF69-4492-43D0-A707-F61693FF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8EDD54-A4D7-4725-A6AE-FBBC4722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B4FDF3-4AF8-46F5-A74F-66E1C50E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01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4163E-71B3-4ED2-A2EE-E85353E8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4B4A4B-F0AC-46C2-A8E1-5C895BF94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59D764-C797-4D8A-85EA-F7DA4E061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7BCB06-AF69-4663-9143-2E4F1789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926AB4-A2BE-4C55-BF5C-8F1BFBD2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14FA35-577B-4D03-9AA2-C490AFD1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0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3BAE2C-0FE2-480E-AAD8-6BEA7F3E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3E1260-78AE-4528-BF10-C80D23B2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54434-DA9F-42BB-BCE6-F4448F0AD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1379-D801-496B-A969-04C3AD086183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CAEE7-34A8-470F-B7C4-C5EA6E3BC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F0771D-B993-4D5D-A43B-70E320B34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E096-9D17-4BDC-8B65-3AD3E1D3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2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230184" cy="3709887"/>
          </a:xfrm>
        </p:spPr>
        <p:txBody>
          <a:bodyPr>
            <a:normAutofit/>
          </a:bodyPr>
          <a:lstStyle/>
          <a:p>
            <a:pPr algn="l"/>
            <a:r>
              <a:rPr lang="de-DE" sz="4400" b="1" dirty="0">
                <a:latin typeface="Arial Rounded MT Bold"/>
              </a:rPr>
              <a:t>Youth Climate Action Day</a:t>
            </a:r>
            <a:br>
              <a:rPr lang="de-DE" sz="4400" b="1" dirty="0">
                <a:latin typeface="Arial Rounded MT Bold"/>
              </a:rPr>
            </a:br>
            <a:r>
              <a:rPr lang="de-DE" sz="4400" b="1" dirty="0">
                <a:latin typeface="Arial Rounded MT Bold"/>
              </a:rPr>
              <a:t> </a:t>
            </a:r>
            <a:br>
              <a:rPr lang="de-DE" sz="4400" b="1" dirty="0">
                <a:latin typeface="Arial Rounded MT Bold"/>
              </a:rPr>
            </a:br>
            <a:r>
              <a:rPr lang="de-DE" sz="4400" b="1" dirty="0" err="1">
                <a:latin typeface="Arial Rounded MT Bold"/>
              </a:rPr>
              <a:t>October</a:t>
            </a:r>
            <a:r>
              <a:rPr lang="de-DE" sz="4400" b="1" dirty="0">
                <a:latin typeface="Arial Rounded MT Bold"/>
              </a:rPr>
              <a:t> 23, 2021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3273D1-F816-49BE-A673-7A30138B7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57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5D7FDB-EED8-4DBD-AAF1-1475495A3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Grafik 4" descr="Ein Bild, das Text, Boden enthält.&#10;&#10;Automatisch generierte Beschreibung">
            <a:extLst>
              <a:ext uri="{FF2B5EF4-FFF2-40B4-BE49-F238E27FC236}">
                <a16:creationId xmlns:a16="http://schemas.microsoft.com/office/drawing/2014/main" id="{DE9157D2-E495-42DA-846F-1860536AC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0"/>
            <a:ext cx="3992700" cy="200297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Palestine, Hebron and Jericho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2704011"/>
            <a:ext cx="4007449" cy="327874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150 Palestinian Youth Trustees from Good Water Neighbors Project joined Youth Climate Action Day, celebrating a “Plant Palestine Day”.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Together, they planted 260 seedlings of lemon, olive, acacia, ziziphus, and papaya trees at </a:t>
            </a:r>
            <a:r>
              <a:rPr lang="en-US" sz="2000" dirty="0" err="1"/>
              <a:t>Kurza</a:t>
            </a:r>
            <a:r>
              <a:rPr lang="en-US" sz="2000" dirty="0"/>
              <a:t> Secondary School for Girls in Hebron, </a:t>
            </a:r>
            <a:r>
              <a:rPr lang="en-US" sz="2000" dirty="0" err="1"/>
              <a:t>Abasan</a:t>
            </a:r>
            <a:r>
              <a:rPr lang="en-US" sz="2000" dirty="0"/>
              <a:t> Municipality Street, and Al-</a:t>
            </a:r>
            <a:r>
              <a:rPr lang="en-US" sz="2000" dirty="0" err="1"/>
              <a:t>Awsaj</a:t>
            </a:r>
            <a:r>
              <a:rPr lang="en-US" sz="2000" dirty="0"/>
              <a:t> village north of Jericho.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This activity was supported by the Swedish International Development Agency and Waterkeeper Alliance.</a:t>
            </a:r>
          </a:p>
        </p:txBody>
      </p:sp>
    </p:spTree>
    <p:extLst>
      <p:ext uri="{BB962C8B-B14F-4D97-AF65-F5344CB8AC3E}">
        <p14:creationId xmlns:p14="http://schemas.microsoft.com/office/powerpoint/2010/main" val="439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Grafik 11" descr="Ein Bild, das Boden, draußen, Person, Rock enthält.&#10;&#10;Automatisch generierte Beschreibung">
            <a:extLst>
              <a:ext uri="{FF2B5EF4-FFF2-40B4-BE49-F238E27FC236}">
                <a16:creationId xmlns:a16="http://schemas.microsoft.com/office/drawing/2014/main" id="{3560EF57-AE7F-49CE-A85C-7FA2C8984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17" name="Grafik 16" descr="Ein Bild, das draußen, Himmel, Boden, Berg enthält.&#10;&#10;Automatisch generierte Beschreibung">
            <a:extLst>
              <a:ext uri="{FF2B5EF4-FFF2-40B4-BE49-F238E27FC236}">
                <a16:creationId xmlns:a16="http://schemas.microsoft.com/office/drawing/2014/main" id="{513DDECF-A0B8-4307-B4A5-B8204DAAD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6" name="Grafik 5" descr="Ein Bild, das Boden, draußen, Gebäude, Schmutz enthält.&#10;&#10;Automatisch generierte Beschreibung">
            <a:extLst>
              <a:ext uri="{FF2B5EF4-FFF2-40B4-BE49-F238E27FC236}">
                <a16:creationId xmlns:a16="http://schemas.microsoft.com/office/drawing/2014/main" id="{0DCDBEAA-8624-4436-940B-801B00B7B1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10" name="Grafik 9" descr="Ein Bild, das draußen, Himmel, Boden, Person enthält.&#10;&#10;Automatisch generierte Beschreibung">
            <a:extLst>
              <a:ext uri="{FF2B5EF4-FFF2-40B4-BE49-F238E27FC236}">
                <a16:creationId xmlns:a16="http://schemas.microsoft.com/office/drawing/2014/main" id="{5A418AD8-9F79-46B4-B4A2-F5F50898B3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E2BACB1-9281-4DE9-AE7F-754722D46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2152383"/>
            <a:ext cx="4292085" cy="4705617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526D5C7-5F9D-4FAD-B83D-ADA8ACE65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103" y="3310827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AEA213-B836-45FA-9C38-3C64EBCA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144" y="1293116"/>
            <a:ext cx="6864412" cy="1131215"/>
          </a:xfrm>
        </p:spPr>
        <p:txBody>
          <a:bodyPr anchor="b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Philippines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9C1AE1-552D-4993-82B3-DB89D1AB44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99" y="0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51A393C-394A-40CD-896C-118E306C6A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1E62B47-DC73-429A-AEB3-8976B200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215" y="2546142"/>
            <a:ext cx="6431189" cy="17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In Philippines, the Alpha Kappa Rho contributed awareness in protecting ecosystems. Young people took action for climate by planting trees.</a:t>
            </a:r>
          </a:p>
        </p:txBody>
      </p:sp>
    </p:spTree>
    <p:extLst>
      <p:ext uri="{BB962C8B-B14F-4D97-AF65-F5344CB8AC3E}">
        <p14:creationId xmlns:p14="http://schemas.microsoft.com/office/powerpoint/2010/main" val="255569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69A2D1-7509-4730-917D-768A0FCDC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74028B-D229-4A75-A6A5-206075905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D4148AB-D953-4880-A76B-4D98E2A07F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8443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Online Workshops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959330"/>
            <a:ext cx="5505814" cy="132625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More than 90 participants from five continents listening and discussing about Indigenous People and Climate Justice.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Discussing about consequences of carbon production in South Africa.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19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1462170"/>
          </a:xfrm>
        </p:spPr>
        <p:txBody>
          <a:bodyPr>
            <a:normAutofit/>
          </a:bodyPr>
          <a:lstStyle/>
          <a:p>
            <a:pPr algn="l"/>
            <a:r>
              <a:rPr lang="de-DE" sz="4400" b="1" dirty="0">
                <a:latin typeface="Arial Rounded MT Bold" panose="020F0704030504030204" pitchFamily="34" charset="0"/>
              </a:rPr>
              <a:t>Youth Climate Action Day 2021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2827090"/>
            <a:ext cx="4620584" cy="322608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e-DE" sz="5400" dirty="0" err="1"/>
              <a:t>Thank</a:t>
            </a:r>
            <a:r>
              <a:rPr lang="de-DE" sz="5400" dirty="0"/>
              <a:t> </a:t>
            </a:r>
            <a:r>
              <a:rPr lang="de-DE" sz="5400" dirty="0" err="1"/>
              <a:t>you</a:t>
            </a:r>
            <a:r>
              <a:rPr lang="de-DE" sz="5400" dirty="0"/>
              <a:t>! </a:t>
            </a:r>
            <a:r>
              <a:rPr lang="de-DE" sz="5400" dirty="0">
                <a:sym typeface="Wingdings" panose="05000000000000000000" pitchFamily="2" charset="2"/>
              </a:rPr>
              <a:t></a:t>
            </a:r>
            <a:endParaRPr lang="de-DE" sz="54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dirty="0"/>
              <a:t>Youth Climate Action Day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Institute for Mission, Ecumenism and Global Responsibility Westphalia (MÖWE)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United Evangelical Mission (UEM)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One World Network NRW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BUNDJugend</a:t>
            </a:r>
            <a:r>
              <a:rPr lang="en-US" dirty="0"/>
              <a:t> NRW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Landesjugendwerk</a:t>
            </a:r>
            <a:r>
              <a:rPr lang="en-US" dirty="0"/>
              <a:t> der AWO NRW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Evangelical Youth of Westphalia</a:t>
            </a:r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3273D1-F816-49BE-A673-7A30138B7F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16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Cameroon, Douala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b="0" i="0" dirty="0">
                <a:effectLst/>
              </a:rPr>
              <a:t>The Evangelical Church of Cameroon celebrated </a:t>
            </a:r>
            <a:r>
              <a:rPr lang="en-US" sz="1700" dirty="0"/>
              <a:t>Youth Climate Action Day</a:t>
            </a:r>
            <a:r>
              <a:rPr lang="en-US" sz="1700" b="0" i="0" dirty="0">
                <a:effectLst/>
              </a:rPr>
              <a:t>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A soccer tournament was organized with pupils from primary schools.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Part of the celebrations was also a sensitization campaign on the dangers of deforestation and global warming.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The celebration continued with tree-planting: some 15 fruit-trees were planted by the pupils around the sport complex.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8" name="Grafik 7" descr="Ein Bild, das Gras, Person, draußen enthält.&#10;&#10;Automatisch generierte Beschreibung">
            <a:extLst>
              <a:ext uri="{FF2B5EF4-FFF2-40B4-BE49-F238E27FC236}">
                <a16:creationId xmlns:a16="http://schemas.microsoft.com/office/drawing/2014/main" id="{3699329A-C23F-4263-A2CE-19028CA86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Grafik 5" descr="Ein Bild, das Boden, Person, draußen, jung enthält.&#10;&#10;Automatisch generierte Beschreibung">
            <a:extLst>
              <a:ext uri="{FF2B5EF4-FFF2-40B4-BE49-F238E27FC236}">
                <a16:creationId xmlns:a16="http://schemas.microsoft.com/office/drawing/2014/main" id="{D6CF65AC-F9E3-4534-9052-2D9B1A8EE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441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Ein Bild, das Person, Boden, draußen, Gruppe enthält.&#10;&#10;Automatisch generierte Beschreibung">
            <a:extLst>
              <a:ext uri="{FF2B5EF4-FFF2-40B4-BE49-F238E27FC236}">
                <a16:creationId xmlns:a16="http://schemas.microsoft.com/office/drawing/2014/main" id="{1E58B7A8-80FE-4D3A-9748-98E76144C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3" name="Grafik 12" descr="Ein Bild, das Himmel, draußen, Boden, Gruppe enthält.&#10;&#10;Automatisch generierte Beschreibung">
            <a:extLst>
              <a:ext uri="{FF2B5EF4-FFF2-40B4-BE49-F238E27FC236}">
                <a16:creationId xmlns:a16="http://schemas.microsoft.com/office/drawing/2014/main" id="{65254D40-21D4-4C58-8B4C-F0E60A34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9" name="Grafik 8" descr="Ein Bild, das Himmel, Boden, Person, Junge enthält.&#10;&#10;Automatisch generierte Beschreibung">
            <a:extLst>
              <a:ext uri="{FF2B5EF4-FFF2-40B4-BE49-F238E27FC236}">
                <a16:creationId xmlns:a16="http://schemas.microsoft.com/office/drawing/2014/main" id="{66C1B44D-B804-4C59-87B3-5B0EAE2A3C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Cameroon, Douala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429B91A1-F9FE-4FD0-9353-DE609A2DC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638800"/>
            <a:ext cx="5505814" cy="646785"/>
          </a:xfrm>
        </p:spPr>
        <p:txBody>
          <a:bodyPr>
            <a:normAutofit/>
          </a:bodyPr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1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5D7FDB-EED8-4DBD-AAF1-1475495A3C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11" name="Grafik 10" descr="Ein Bild, das drinnen, mehrere enthält.&#10;&#10;Automatisch generierte Beschreibung">
            <a:extLst>
              <a:ext uri="{FF2B5EF4-FFF2-40B4-BE49-F238E27FC236}">
                <a16:creationId xmlns:a16="http://schemas.microsoft.com/office/drawing/2014/main" id="{51C971AC-D9EE-4BB4-89AD-A29D3B0D8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BA6769-E8A1-45DB-92C7-D3D22D8DC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D05954-4C02-4108-A4E1-9BB4EB51B0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4181475"/>
            <a:ext cx="5505814" cy="7917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Germany,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Bönen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973217"/>
            <a:ext cx="5395975" cy="188477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Students of the Humboldt </a:t>
            </a:r>
            <a:r>
              <a:rPr lang="en-US" b="0" i="0" dirty="0" err="1">
                <a:effectLst/>
              </a:rPr>
              <a:t>Realschule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Bönen</a:t>
            </a:r>
            <a:r>
              <a:rPr lang="en-US" b="0" i="0" dirty="0">
                <a:effectLst/>
              </a:rPr>
              <a:t> constructed insect hotels from recycled materials.</a:t>
            </a:r>
          </a:p>
        </p:txBody>
      </p:sp>
    </p:spTree>
    <p:extLst>
      <p:ext uri="{BB962C8B-B14F-4D97-AF65-F5344CB8AC3E}">
        <p14:creationId xmlns:p14="http://schemas.microsoft.com/office/powerpoint/2010/main" val="22310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7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5D7FDB-EED8-4DBD-AAF1-1475495A3C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C971AC-D9EE-4BB4-89AD-A29D3B0D8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7" name="Freeform: Shape 129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0"/>
            <a:ext cx="3992700" cy="74333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Germany,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Bönen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1567543"/>
            <a:ext cx="4007449" cy="44152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On the parents' consultation day, the insect hotels </a:t>
            </a:r>
            <a:r>
              <a:rPr lang="en-US" sz="2000" dirty="0"/>
              <a:t>were</a:t>
            </a:r>
            <a:r>
              <a:rPr lang="en-US" sz="2000" b="0" i="0" dirty="0">
                <a:effectLst/>
              </a:rPr>
              <a:t> sold for a donation, and the proceeds </a:t>
            </a:r>
            <a:r>
              <a:rPr lang="en-US" sz="2000" dirty="0"/>
              <a:t>were</a:t>
            </a:r>
            <a:r>
              <a:rPr lang="en-US" sz="2000" b="0" i="0" dirty="0">
                <a:effectLst/>
              </a:rPr>
              <a:t> used to finance and set up two large insect hotels.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The project is also linked to the partnership </a:t>
            </a:r>
            <a:r>
              <a:rPr lang="en-US" sz="2000" dirty="0"/>
              <a:t>with</a:t>
            </a:r>
            <a:r>
              <a:rPr lang="en-US" sz="2000" b="0" i="0" dirty="0">
                <a:effectLst/>
              </a:rPr>
              <a:t> an Indonesian school: The students there also carry out sustainable projects and exchange ideas. Students and teachers will visit the partner school in Indonesia and deepen cooperation in sustainable projects.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7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Ein Bild, das Gras, draußen, Junge, Kind enthält.&#10;&#10;Automatisch generierte Beschreibung">
            <a:extLst>
              <a:ext uri="{FF2B5EF4-FFF2-40B4-BE49-F238E27FC236}">
                <a16:creationId xmlns:a16="http://schemas.microsoft.com/office/drawing/2014/main" id="{EE9660D8-8179-4070-BCE3-18ACBBC5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5" y="-4"/>
            <a:ext cx="7791065" cy="6858000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0922" y="3813522"/>
            <a:ext cx="6211078" cy="7122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b="1" kern="1200" dirty="0">
                <a:latin typeface="+mj-lt"/>
                <a:ea typeface="+mj-ea"/>
                <a:cs typeface="+mj-cs"/>
              </a:rPr>
              <a:t>Indonesia, Pematang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Siantar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553339"/>
            <a:ext cx="5395975" cy="180301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Y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oung people from various member churches and inter faith groups of United Evangelical Mission planted trees…</a:t>
            </a:r>
            <a:endParaRPr lang="en-US" dirty="0"/>
          </a:p>
        </p:txBody>
      </p:sp>
      <p:pic>
        <p:nvPicPr>
          <p:cNvPr id="5" name="Grafik 4" descr="Ein Bild, das Gras, draußen enthält.&#10;&#10;Automatisch generierte Beschreibung">
            <a:extLst>
              <a:ext uri="{FF2B5EF4-FFF2-40B4-BE49-F238E27FC236}">
                <a16:creationId xmlns:a16="http://schemas.microsoft.com/office/drawing/2014/main" id="{D080B57C-0597-4584-86E8-F71391886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884367" y="-11858"/>
            <a:ext cx="4307633" cy="382538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70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Ein Bild, das Person, Baum, draußen, Gruppe enthält.&#10;&#10;Automatisch generierte Beschreibung">
            <a:extLst>
              <a:ext uri="{FF2B5EF4-FFF2-40B4-BE49-F238E27FC236}">
                <a16:creationId xmlns:a16="http://schemas.microsoft.com/office/drawing/2014/main" id="{11B786FD-56D0-40E3-BB60-2CA0BED9F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5" name="Grafik 4" descr="Ein Bild, das Boden, draußen, Person, Kind enthält.&#10;&#10;Automatisch generierte Beschreibung">
            <a:extLst>
              <a:ext uri="{FF2B5EF4-FFF2-40B4-BE49-F238E27FC236}">
                <a16:creationId xmlns:a16="http://schemas.microsoft.com/office/drawing/2014/main" id="{73053FB0-77AB-4FB1-870B-5BD48D35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Grafik 8" descr="Ein Bild, das draußen, Himmel, Person, Boden enthält.&#10;&#10;Automatisch generierte Beschreibung">
            <a:extLst>
              <a:ext uri="{FF2B5EF4-FFF2-40B4-BE49-F238E27FC236}">
                <a16:creationId xmlns:a16="http://schemas.microsoft.com/office/drawing/2014/main" id="{DEC57401-8F1B-48E5-B0C9-CE84D3436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5" name="Grafik 14" descr="Ein Bild, das draußen, Himmel, Person, Personen enthält.&#10;&#10;Automatisch generierte Beschreibung">
            <a:extLst>
              <a:ext uri="{FF2B5EF4-FFF2-40B4-BE49-F238E27FC236}">
                <a16:creationId xmlns:a16="http://schemas.microsoft.com/office/drawing/2014/main" id="{64075AC2-9BF3-4BAE-BBE2-7CC34B89BA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4473E3-1026-40FD-BF1A-F24FB839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/>
              <a:t>Indonesia, Pematang </a:t>
            </a:r>
            <a:r>
              <a:rPr lang="en-US" sz="4400" b="1" dirty="0" err="1"/>
              <a:t>Siantar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DC17C-C55A-4D1A-8487-FC2B0AB56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…recollected waste…</a:t>
            </a:r>
          </a:p>
        </p:txBody>
      </p:sp>
    </p:spTree>
    <p:extLst>
      <p:ext uri="{BB962C8B-B14F-4D97-AF65-F5344CB8AC3E}">
        <p14:creationId xmlns:p14="http://schemas.microsoft.com/office/powerpoint/2010/main" val="17266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E2BACB1-9281-4DE9-AE7F-754722D46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2152383"/>
            <a:ext cx="4292085" cy="4705617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12" name="Inhaltsplatzhalter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7526D5C7-5F9D-4FAD-B83D-ADA8ACE65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AEA213-B836-45FA-9C38-3C64EBCA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850" y="3819157"/>
            <a:ext cx="6864412" cy="1131215"/>
          </a:xfrm>
        </p:spPr>
        <p:txBody>
          <a:bodyPr anchor="b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Indonesia, 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Pematang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Siantar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9C1AE1-552D-4993-82B3-DB89D1AB44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99" y="0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9" name="Inhaltsplatzhalter 8" descr="Ein Bild, das grün, Wassersport, schwimmend enthält.&#10;&#10;Automatisch generierte Beschreibung">
            <a:extLst>
              <a:ext uri="{FF2B5EF4-FFF2-40B4-BE49-F238E27FC236}">
                <a16:creationId xmlns:a16="http://schemas.microsoft.com/office/drawing/2014/main" id="{751A393C-394A-40CD-896C-118E306C6A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1E62B47-DC73-429A-AEB3-8976B200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9" y="5000822"/>
            <a:ext cx="6864411" cy="176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… created awareness in the community about the importance of saving the earth and about using indigenous knowledge especially to protect the earth.</a:t>
            </a:r>
          </a:p>
        </p:txBody>
      </p:sp>
    </p:spTree>
    <p:extLst>
      <p:ext uri="{BB962C8B-B14F-4D97-AF65-F5344CB8AC3E}">
        <p14:creationId xmlns:p14="http://schemas.microsoft.com/office/powerpoint/2010/main" val="258768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Grafik 10" descr="Ein Bild, das Gras, draußen, klein, jung enthält.&#10;&#10;Automatisch generierte Beschreibung">
            <a:extLst>
              <a:ext uri="{FF2B5EF4-FFF2-40B4-BE49-F238E27FC236}">
                <a16:creationId xmlns:a16="http://schemas.microsoft.com/office/drawing/2014/main" id="{2AD949E3-2816-471A-8AFB-4DCFDF1FC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14" name="Grafik 13" descr="Ein Bild, das Gras, draußen enthält.&#10;&#10;Automatisch generierte Beschreibung">
            <a:extLst>
              <a:ext uri="{FF2B5EF4-FFF2-40B4-BE49-F238E27FC236}">
                <a16:creationId xmlns:a16="http://schemas.microsoft.com/office/drawing/2014/main" id="{F3D5E92F-DADD-4917-BD1F-62A274A22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8" name="Grafik 7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7E1EF47A-611B-48AE-B617-CDD569F848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4" name="Grafik 3" descr="Ein Bild, das Gras, draußen, Haus enthält.&#10;&#10;Automatisch generierte Beschreibung">
            <a:extLst>
              <a:ext uri="{FF2B5EF4-FFF2-40B4-BE49-F238E27FC236}">
                <a16:creationId xmlns:a16="http://schemas.microsoft.com/office/drawing/2014/main" id="{A18F929D-8703-481B-AC09-8F6EB5E6D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Breitbild</PresentationFormat>
  <Paragraphs>39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Segoe UI Historic</vt:lpstr>
      <vt:lpstr>Office</vt:lpstr>
      <vt:lpstr>Youth Climate Action Day   October 23, 2021</vt:lpstr>
      <vt:lpstr>Cameroon, Douala</vt:lpstr>
      <vt:lpstr>Cameroon, Douala</vt:lpstr>
      <vt:lpstr>Germany, Bönen</vt:lpstr>
      <vt:lpstr>Germany, Bönen</vt:lpstr>
      <vt:lpstr>Indonesia, Pematang Siantar</vt:lpstr>
      <vt:lpstr>Indonesia, Pematang Siantar</vt:lpstr>
      <vt:lpstr>Indonesia, Pematang Siantar</vt:lpstr>
      <vt:lpstr>PowerPoint-Präsentation</vt:lpstr>
      <vt:lpstr>Palestine, Hebron and Jericho</vt:lpstr>
      <vt:lpstr>PowerPoint-Präsentation</vt:lpstr>
      <vt:lpstr>Philippines</vt:lpstr>
      <vt:lpstr>Online Workshops</vt:lpstr>
      <vt:lpstr>Youth Climate Action Day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Climate Action Day 2021</dc:title>
  <dc:creator>Johanna</dc:creator>
  <cp:lastModifiedBy>Schäfer, Johanna</cp:lastModifiedBy>
  <cp:revision>21</cp:revision>
  <dcterms:created xsi:type="dcterms:W3CDTF">2021-11-22T11:46:41Z</dcterms:created>
  <dcterms:modified xsi:type="dcterms:W3CDTF">2021-11-24T13:14:45Z</dcterms:modified>
</cp:coreProperties>
</file>